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7" r:id="rId6"/>
    <p:sldId id="263" r:id="rId7"/>
    <p:sldId id="264" r:id="rId8"/>
    <p:sldId id="265" r:id="rId9"/>
    <p:sldId id="271" r:id="rId10"/>
    <p:sldId id="272" r:id="rId11"/>
    <p:sldId id="273" r:id="rId12"/>
    <p:sldId id="274" r:id="rId13"/>
    <p:sldId id="275" r:id="rId14"/>
    <p:sldId id="268" r:id="rId15"/>
    <p:sldId id="269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íðuhaussstaðgengill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gsetningarstaðgengil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A035E-E0FE-4041-A673-87DECAC001E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4" name="Skyggnumyndastaðgengill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Minnispunktastaðgengill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0B44-A221-4A31-B2EF-3BF87087551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5368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yggnumyndastaðgengill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innispunktastaðgengil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kyggnunúmersstaðgengill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D0B44-A221-4A31-B2EF-3BF870875515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20670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ilskygg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Undirtitil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Smelltu til að breyta stíl aðalundirtitla</a:t>
            </a:r>
            <a:endParaRPr lang="is-IS"/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099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ill og lóðréttur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Staðgengill lárétts tex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5056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óðréttur titill og tex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óðréttur titil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Staðgengill lárétts tex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3279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ill og ef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2628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flafyrirsö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Smelltu til að breyta stílum aðaltexta</a:t>
            </a:r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9353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ö efnisatrið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Staðgengill efn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Staðgengill efn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8521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burð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Smelltu til að breyta stílum aðaltexta</a:t>
            </a:r>
          </a:p>
        </p:txBody>
      </p:sp>
      <p:sp>
        <p:nvSpPr>
          <p:cNvPr id="4" name="Staðgengill efn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5" name="Textastaðgengill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Smelltu til að breyta stílum aðaltexta</a:t>
            </a:r>
          </a:p>
        </p:txBody>
      </p:sp>
      <p:sp>
        <p:nvSpPr>
          <p:cNvPr id="6" name="Staðgengill efn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7" name="Dagsetningarstaðgengill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8" name="Síðufótarstaðgengil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kyggnunúmersstaðgengill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7401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ðeins ti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Dagsetningarstaðgengill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4" name="Síðufótarstaðgengil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kyggnunúmersstaðgengill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15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u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gsetningarstaðgengill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3" name="Síðufótarstaðgengil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kyggnunúmersstaðgengill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8250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fni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Textastaðgengill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Smelltu til að breyta stílum aðaltexta</a:t>
            </a:r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809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Mynd með skýringar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Myndastaðgengill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astaðgengill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Smelltu til að breyta stílum aðaltexta</a:t>
            </a:r>
          </a:p>
        </p:txBody>
      </p:sp>
      <p:sp>
        <p:nvSpPr>
          <p:cNvPr id="5" name="Dagsetningarstaðgengill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6" name="Síðufótarstaðgengil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kyggnunúmersstaðgengill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47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sstaðgengil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Smelltu til að breyta stíl aðaltitils</a:t>
            </a:r>
            <a:endParaRPr lang="is-IS"/>
          </a:p>
        </p:txBody>
      </p:sp>
      <p:sp>
        <p:nvSpPr>
          <p:cNvPr id="3" name="Textastaðgengill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Smelltu til að breyta stílum aðaltexta</a:t>
            </a:r>
          </a:p>
          <a:p>
            <a:pPr lvl="1"/>
            <a:r>
              <a:rPr lang="is-IS" smtClean="0"/>
              <a:t>Annað stig</a:t>
            </a:r>
          </a:p>
          <a:p>
            <a:pPr lvl="2"/>
            <a:r>
              <a:rPr lang="is-IS" smtClean="0"/>
              <a:t>Þriðja stig</a:t>
            </a:r>
          </a:p>
          <a:p>
            <a:pPr lvl="3"/>
            <a:r>
              <a:rPr lang="is-IS" smtClean="0"/>
              <a:t>Fjórða stig</a:t>
            </a:r>
          </a:p>
          <a:p>
            <a:pPr lvl="4"/>
            <a:r>
              <a:rPr lang="is-IS" smtClean="0"/>
              <a:t>Fimmta stig</a:t>
            </a:r>
            <a:endParaRPr lang="is-IS"/>
          </a:p>
        </p:txBody>
      </p:sp>
      <p:sp>
        <p:nvSpPr>
          <p:cNvPr id="4" name="Dagsetningarstaðgengill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3BBDD-0E46-48AA-B936-47E950A04A36}" type="datetimeFigureOut">
              <a:rPr lang="is-IS" smtClean="0"/>
              <a:t>23.9.2013</a:t>
            </a:fld>
            <a:endParaRPr lang="is-IS"/>
          </a:p>
        </p:txBody>
      </p:sp>
      <p:sp>
        <p:nvSpPr>
          <p:cNvPr id="5" name="Síðufótarstaðgengil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kyggnunúmersstaðgengill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24B6-C324-40F2-837A-66B52038B07B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4332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s@iskraft.is" TargetMode="External"/><Relationship Id="rId2" Type="http://schemas.openxmlformats.org/officeDocument/2006/relationships/hyperlink" Target="mailto:helgah@hraunvallaskoli.i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4kvkhaukar.blog.i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3.flokkur kvenna</a:t>
            </a:r>
            <a:r>
              <a:rPr lang="is-IS" dirty="0"/>
              <a:t/>
            </a:r>
            <a:br>
              <a:rPr lang="is-IS" dirty="0"/>
            </a:br>
            <a:r>
              <a:rPr lang="is-IS" dirty="0" smtClean="0"/>
              <a:t>4.flokkur kvenna</a:t>
            </a:r>
            <a:endParaRPr lang="is-IS" dirty="0"/>
          </a:p>
        </p:txBody>
      </p:sp>
      <p:sp>
        <p:nvSpPr>
          <p:cNvPr id="3" name="Undirtitil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Foreldrafundur </a:t>
            </a:r>
            <a:r>
              <a:rPr lang="is-IS" dirty="0" smtClean="0"/>
              <a:t>23.09.2013</a:t>
            </a:r>
            <a:endParaRPr lang="is-IS" dirty="0"/>
          </a:p>
        </p:txBody>
      </p:sp>
      <p:pic>
        <p:nvPicPr>
          <p:cNvPr id="2050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04664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36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Hefðbundnar fjáraflanir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200" dirty="0" smtClean="0"/>
              <a:t>Sala </a:t>
            </a:r>
          </a:p>
          <a:p>
            <a:pPr lvl="1"/>
            <a:r>
              <a:rPr lang="is-IS" sz="2200" dirty="0" smtClean="0"/>
              <a:t>á klósettspappír og </a:t>
            </a:r>
            <a:r>
              <a:rPr lang="is-IS" sz="2200" dirty="0" err="1" smtClean="0"/>
              <a:t>eldhúsrúllum</a:t>
            </a:r>
            <a:r>
              <a:rPr lang="is-IS" sz="2200" dirty="0" smtClean="0"/>
              <a:t> </a:t>
            </a:r>
          </a:p>
          <a:p>
            <a:pPr lvl="1"/>
            <a:r>
              <a:rPr lang="is-IS" sz="2200" dirty="0" smtClean="0"/>
              <a:t>á lakkrís</a:t>
            </a:r>
          </a:p>
          <a:p>
            <a:pPr lvl="1"/>
            <a:r>
              <a:rPr lang="is-IS" sz="2200" dirty="0" smtClean="0"/>
              <a:t>flatkökum</a:t>
            </a:r>
          </a:p>
          <a:p>
            <a:pPr lvl="1"/>
            <a:r>
              <a:rPr lang="is-IS" sz="2200" dirty="0" smtClean="0"/>
              <a:t>jólapappír</a:t>
            </a:r>
          </a:p>
          <a:p>
            <a:pPr lvl="1"/>
            <a:r>
              <a:rPr lang="is-IS" sz="2200" dirty="0" smtClean="0"/>
              <a:t>Páskaeggjum</a:t>
            </a:r>
          </a:p>
          <a:p>
            <a:pPr lvl="1"/>
            <a:r>
              <a:rPr lang="is-IS" sz="2200" dirty="0" smtClean="0"/>
              <a:t>Og fl. </a:t>
            </a:r>
          </a:p>
          <a:p>
            <a:r>
              <a:rPr lang="is-IS" sz="2200" dirty="0" smtClean="0"/>
              <a:t>Kökubasar</a:t>
            </a:r>
          </a:p>
          <a:p>
            <a:pPr marL="0" indent="0">
              <a:buNone/>
            </a:pPr>
            <a:endParaRPr lang="is-IS" sz="2200" dirty="0" smtClean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810" y="18864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42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Eitthvað öðruvísi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sz="2200" dirty="0" smtClean="0"/>
              <a:t>Baka kleinur og selja</a:t>
            </a:r>
          </a:p>
          <a:p>
            <a:pPr lvl="1"/>
            <a:r>
              <a:rPr lang="is-IS" sz="2200" dirty="0" smtClean="0"/>
              <a:t>stelpurnar labba í hús og selja volgar kleinur</a:t>
            </a:r>
          </a:p>
          <a:p>
            <a:r>
              <a:rPr lang="is-IS" sz="2200" dirty="0" smtClean="0"/>
              <a:t>Happdrætti</a:t>
            </a:r>
          </a:p>
          <a:p>
            <a:pPr lvl="1"/>
            <a:r>
              <a:rPr lang="is-IS" sz="2200" dirty="0" smtClean="0"/>
              <a:t>stelpur og foreldrar safna vinningum í vetur og selja svo miða næsta vor</a:t>
            </a:r>
          </a:p>
          <a:p>
            <a:pPr lvl="1"/>
            <a:r>
              <a:rPr lang="is-IS" sz="2200" dirty="0" smtClean="0"/>
              <a:t>4. fl. </a:t>
            </a:r>
            <a:r>
              <a:rPr lang="is-IS" sz="2200" smtClean="0"/>
              <a:t>kk. gerði þetta í vor og fengu mikið út úr því</a:t>
            </a:r>
          </a:p>
          <a:p>
            <a:r>
              <a:rPr lang="is-IS" sz="2200" smtClean="0"/>
              <a:t>Bíómiðasala</a:t>
            </a:r>
          </a:p>
          <a:p>
            <a:r>
              <a:rPr lang="is-IS" sz="2200" smtClean="0"/>
              <a:t>Selja </a:t>
            </a:r>
            <a:r>
              <a:rPr lang="is-IS" sz="2200"/>
              <a:t>nýveiddan frosinn fisk </a:t>
            </a:r>
          </a:p>
          <a:p>
            <a:pPr lvl="1"/>
            <a:r>
              <a:rPr lang="is-IS" sz="2200"/>
              <a:t>Stelpurnar labba í hús og bjóða fólki uppá að vera í fiskáskrift</a:t>
            </a:r>
          </a:p>
          <a:p>
            <a:r>
              <a:rPr lang="is-IS" sz="2200" smtClean="0"/>
              <a:t>Álfasala SÁÁ</a:t>
            </a:r>
          </a:p>
          <a:p>
            <a:pPr lvl="1"/>
            <a:r>
              <a:rPr lang="is-IS" sz="2200" smtClean="0"/>
              <a:t>4.  og 5. fl. var með í vor og erum við komin með reynslu sem mun nýtast okkur við þessa fjáröflun</a:t>
            </a:r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829" y="18864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62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Vinna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s-IS" sz="2200" dirty="0" smtClean="0"/>
              <a:t>Vörutalning í Bónus</a:t>
            </a:r>
          </a:p>
          <a:p>
            <a:pPr lvl="1"/>
            <a:r>
              <a:rPr lang="is-IS" sz="2200" dirty="0" smtClean="0"/>
              <a:t>3. og 4. fl. </a:t>
            </a:r>
            <a:r>
              <a:rPr lang="is-IS" sz="2200" smtClean="0"/>
              <a:t>hefur verið að gera þetta tvisvar á ári. Stelpa mætir með foreldri og báðir fá greitt, max 4 tímar á laugardagskveldi. Höfum fengið 1.150 á tímann</a:t>
            </a:r>
          </a:p>
          <a:p>
            <a:r>
              <a:rPr lang="is-IS" sz="2200" smtClean="0"/>
              <a:t>Dósasöfnun</a:t>
            </a:r>
          </a:p>
          <a:p>
            <a:pPr lvl="1"/>
            <a:r>
              <a:rPr lang="is-IS" sz="2200" smtClean="0"/>
              <a:t>3. og 4. fl. gerði þetta einu sinni í fyrra og fengu fyrir það yfir 100.000 kr. Vorum eitt fimmtudagskvöld frá 18:00 til 20:30</a:t>
            </a:r>
          </a:p>
          <a:p>
            <a:r>
              <a:rPr lang="is-IS" sz="2200" smtClean="0"/>
              <a:t>ruslatínslu á svæðum í Hafnarfirði</a:t>
            </a:r>
          </a:p>
          <a:p>
            <a:pPr lvl="1"/>
            <a:r>
              <a:rPr lang="is-IS" sz="2200" smtClean="0"/>
              <a:t>Værum til í að athuga hvort hægt sé að fá svona verkefni</a:t>
            </a:r>
          </a:p>
          <a:p>
            <a:r>
              <a:rPr lang="is-IS" sz="2200" smtClean="0"/>
              <a:t>Andlitsmálning á vegum KSÍ</a:t>
            </a:r>
          </a:p>
          <a:p>
            <a:pPr lvl="1"/>
            <a:r>
              <a:rPr lang="is-IS" sz="2200" smtClean="0"/>
              <a:t>3. og 4. fl. hafa verið í þessu í sumar, hópurinn fær 30.000 fyrir skiptið, þrír leikir eftir</a:t>
            </a:r>
          </a:p>
          <a:p>
            <a:endParaRPr lang="is-IS" sz="2600" smtClean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48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Fleiri hugmyndir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77495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Utanlandsferð?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is-IS" dirty="0" smtClean="0"/>
              <a:t>Kostir:</a:t>
            </a:r>
          </a:p>
          <a:p>
            <a:pPr lvl="1"/>
            <a:r>
              <a:rPr lang="is-IS" dirty="0" smtClean="0"/>
              <a:t>Frábært hópefli</a:t>
            </a:r>
          </a:p>
          <a:p>
            <a:pPr lvl="1"/>
            <a:r>
              <a:rPr lang="is-IS" dirty="0" smtClean="0"/>
              <a:t>Upplifun sem gleymist aldrei</a:t>
            </a:r>
          </a:p>
          <a:p>
            <a:pPr lvl="1"/>
            <a:r>
              <a:rPr lang="is-IS" dirty="0" smtClean="0"/>
              <a:t>Fótbolti inn og </a:t>
            </a:r>
            <a:r>
              <a:rPr lang="is-IS" dirty="0" err="1" smtClean="0"/>
              <a:t>út</a:t>
            </a:r>
            <a:r>
              <a:rPr lang="is-IS" dirty="0" smtClean="0"/>
              <a:t> dögum saman skilar okkur klárlega framförum iðkenda</a:t>
            </a:r>
          </a:p>
          <a:p>
            <a:pPr lvl="1"/>
            <a:r>
              <a:rPr lang="is-IS" dirty="0" smtClean="0"/>
              <a:t>Þjálfarar fá aukið tækifæri (tíma) til einstaklingsvinnu með iðkendur</a:t>
            </a:r>
            <a:endParaRPr lang="is-IS" dirty="0" smtClean="0"/>
          </a:p>
          <a:p>
            <a:r>
              <a:rPr lang="is-IS" dirty="0" smtClean="0"/>
              <a:t>Gallar:</a:t>
            </a:r>
          </a:p>
          <a:p>
            <a:pPr lvl="1"/>
            <a:r>
              <a:rPr lang="is-IS" dirty="0" smtClean="0"/>
              <a:t>Kostnaður (ef ekki næst að safna)</a:t>
            </a:r>
          </a:p>
          <a:p>
            <a:pPr lvl="1"/>
            <a:r>
              <a:rPr lang="is-IS" dirty="0" smtClean="0"/>
              <a:t>Litli unginn langt að heiman ;) </a:t>
            </a:r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920" y="260648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37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Helstu möguleikar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/>
          </a:bodyPr>
          <a:lstStyle/>
          <a:p>
            <a:r>
              <a:rPr lang="is-IS" dirty="0" smtClean="0"/>
              <a:t>USA CUP eða Skandinavía</a:t>
            </a:r>
          </a:p>
          <a:p>
            <a:pPr lvl="1"/>
            <a:r>
              <a:rPr lang="is-IS" dirty="0" smtClean="0"/>
              <a:t>USA </a:t>
            </a:r>
            <a:r>
              <a:rPr lang="is-IS" smtClean="0"/>
              <a:t>CUP 14.7.-20.7</a:t>
            </a:r>
            <a:r>
              <a:rPr lang="is-IS" dirty="0" smtClean="0"/>
              <a:t>. </a:t>
            </a:r>
            <a:r>
              <a:rPr lang="is-IS" dirty="0" err="1" smtClean="0"/>
              <a:t>Minneapolis</a:t>
            </a:r>
            <a:r>
              <a:rPr lang="is-IS" dirty="0" smtClean="0"/>
              <a:t>. </a:t>
            </a:r>
          </a:p>
          <a:p>
            <a:pPr lvl="1"/>
            <a:r>
              <a:rPr lang="is-IS" dirty="0" smtClean="0"/>
              <a:t>Dana </a:t>
            </a:r>
            <a:r>
              <a:rPr lang="is-IS" err="1" smtClean="0"/>
              <a:t>Cup</a:t>
            </a:r>
            <a:r>
              <a:rPr lang="is-IS" smtClean="0"/>
              <a:t> 21.7.-28.7</a:t>
            </a:r>
            <a:r>
              <a:rPr lang="is-IS" dirty="0" smtClean="0"/>
              <a:t>. Jótland. </a:t>
            </a:r>
          </a:p>
          <a:p>
            <a:pPr lvl="1"/>
            <a:r>
              <a:rPr lang="is-IS" dirty="0" err="1" smtClean="0"/>
              <a:t>Vildbjerg</a:t>
            </a:r>
            <a:r>
              <a:rPr lang="is-IS" dirty="0" smtClean="0"/>
              <a:t> </a:t>
            </a:r>
            <a:r>
              <a:rPr lang="is-IS" dirty="0" err="1" smtClean="0"/>
              <a:t>Cup</a:t>
            </a:r>
            <a:r>
              <a:rPr lang="is-IS" dirty="0" smtClean="0"/>
              <a:t> 28.7.-4.8. Jótland. </a:t>
            </a:r>
          </a:p>
          <a:p>
            <a:pPr lvl="1"/>
            <a:r>
              <a:rPr lang="is-IS" dirty="0" smtClean="0"/>
              <a:t>Helsinki </a:t>
            </a:r>
            <a:r>
              <a:rPr lang="is-IS" err="1" smtClean="0"/>
              <a:t>Cup</a:t>
            </a:r>
            <a:r>
              <a:rPr lang="is-IS" smtClean="0"/>
              <a:t> 6.7.-13.7</a:t>
            </a:r>
            <a:r>
              <a:rPr lang="is-IS" dirty="0" smtClean="0"/>
              <a:t>. </a:t>
            </a:r>
          </a:p>
          <a:p>
            <a:pPr lvl="1"/>
            <a:r>
              <a:rPr lang="is-IS" dirty="0" err="1" smtClean="0"/>
              <a:t>Gothia</a:t>
            </a:r>
            <a:r>
              <a:rPr lang="is-IS" dirty="0" smtClean="0"/>
              <a:t> </a:t>
            </a:r>
            <a:r>
              <a:rPr lang="is-IS" err="1" smtClean="0"/>
              <a:t>Cup</a:t>
            </a:r>
            <a:r>
              <a:rPr lang="is-IS" smtClean="0"/>
              <a:t> 14.7.-20.7</a:t>
            </a:r>
            <a:r>
              <a:rPr lang="is-IS" dirty="0" smtClean="0"/>
              <a:t>.   </a:t>
            </a:r>
          </a:p>
          <a:p>
            <a:pPr lvl="1"/>
            <a:r>
              <a:rPr lang="is-IS" dirty="0" err="1" smtClean="0"/>
              <a:t>Football</a:t>
            </a:r>
            <a:r>
              <a:rPr lang="is-IS" dirty="0" smtClean="0"/>
              <a:t> </a:t>
            </a:r>
            <a:r>
              <a:rPr lang="is-IS" smtClean="0"/>
              <a:t>Festival 24.7.-29.7</a:t>
            </a:r>
            <a:r>
              <a:rPr lang="is-IS" dirty="0" smtClean="0"/>
              <a:t>. </a:t>
            </a:r>
            <a:r>
              <a:rPr lang="is-IS" err="1" smtClean="0"/>
              <a:t>Aarhus</a:t>
            </a:r>
            <a:r>
              <a:rPr lang="is-IS" smtClean="0"/>
              <a:t>.</a:t>
            </a:r>
            <a:endParaRPr lang="is-IS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915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3"/>
            <a:ext cx="8280920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929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7315200" cy="682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488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20891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48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étthyrningur 1"/>
          <p:cNvSpPr/>
          <p:nvPr/>
        </p:nvSpPr>
        <p:spPr>
          <a:xfrm>
            <a:off x="251520" y="260648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err="1"/>
              <a:t>Gothia</a:t>
            </a:r>
            <a:r>
              <a:rPr lang="is-IS" sz="1200" b="1" dirty="0"/>
              <a:t> </a:t>
            </a:r>
            <a:r>
              <a:rPr lang="is-IS" sz="1200" b="1" dirty="0" err="1"/>
              <a:t>Cup</a:t>
            </a:r>
            <a:r>
              <a:rPr lang="is-IS" sz="1200" b="1" dirty="0"/>
              <a:t> 2013</a:t>
            </a:r>
            <a:endParaRPr lang="is-IS" sz="1200" dirty="0"/>
          </a:p>
          <a:p>
            <a:r>
              <a:rPr lang="is-IS" sz="1200" dirty="0"/>
              <a:t>Í sumar mun ferðaskrifstofan VITA bjóða upp á ferðir fyrir knattspyrnufélög á hið </a:t>
            </a:r>
            <a:r>
              <a:rPr lang="is-IS" sz="1200" dirty="0" err="1"/>
              <a:t>geysivinsæla</a:t>
            </a:r>
            <a:r>
              <a:rPr lang="is-IS" sz="1200" dirty="0"/>
              <a:t> </a:t>
            </a:r>
            <a:r>
              <a:rPr lang="is-IS" sz="1200" dirty="0" err="1"/>
              <a:t>Gothia</a:t>
            </a:r>
            <a:r>
              <a:rPr lang="is-IS" sz="1200" dirty="0"/>
              <a:t> </a:t>
            </a:r>
            <a:r>
              <a:rPr lang="is-IS" sz="1200" dirty="0" err="1"/>
              <a:t>Cup</a:t>
            </a:r>
            <a:r>
              <a:rPr lang="is-IS" sz="1200" dirty="0"/>
              <a:t> mót sem fram fer í Gautaborg í júlí 2013.</a:t>
            </a:r>
          </a:p>
          <a:p>
            <a:r>
              <a:rPr lang="is-IS" sz="1200" b="1" dirty="0"/>
              <a:t>Um ferðalagið</a:t>
            </a:r>
            <a:endParaRPr lang="is-IS" sz="1200" dirty="0"/>
          </a:p>
          <a:p>
            <a:r>
              <a:rPr lang="is-IS" sz="1200" dirty="0" err="1"/>
              <a:t>Mótið</a:t>
            </a:r>
            <a:r>
              <a:rPr lang="is-IS" sz="1200" dirty="0"/>
              <a:t> sjálft fer fram dagana 14. - 20. júlí, fyrstu leikirnir eru </a:t>
            </a:r>
            <a:r>
              <a:rPr lang="is-IS" sz="1200" dirty="0" err="1"/>
              <a:t>þó</a:t>
            </a:r>
            <a:r>
              <a:rPr lang="is-IS" sz="1200" dirty="0"/>
              <a:t> 15. júlí. </a:t>
            </a:r>
            <a:br>
              <a:rPr lang="is-IS" sz="1200" dirty="0"/>
            </a:br>
            <a:r>
              <a:rPr lang="is-IS" sz="1200" dirty="0"/>
              <a:t>Við verðum með beint flug til Gautaborgar 13. - 20. júlí.</a:t>
            </a:r>
          </a:p>
          <a:p>
            <a:r>
              <a:rPr lang="is-IS" sz="1200" b="1" dirty="0"/>
              <a:t>Flugið</a:t>
            </a:r>
            <a:endParaRPr lang="is-IS" sz="1200" dirty="0"/>
          </a:p>
          <a:p>
            <a:r>
              <a:rPr lang="is-IS" sz="1200" b="1" dirty="0"/>
              <a:t>FI 384 13. júlí KEF GOT 00:30 05:15</a:t>
            </a:r>
            <a:br>
              <a:rPr lang="is-IS" sz="1200" b="1" dirty="0"/>
            </a:br>
            <a:r>
              <a:rPr lang="is-IS" sz="1200" b="1" dirty="0"/>
              <a:t>FI 385 20. júlí GOT-KEF 06:35 07:30</a:t>
            </a:r>
            <a:endParaRPr lang="is-IS" sz="1200" dirty="0"/>
          </a:p>
          <a:p>
            <a:r>
              <a:rPr lang="is-IS" sz="1200" b="1" dirty="0"/>
              <a:t>Um </a:t>
            </a:r>
            <a:r>
              <a:rPr lang="is-IS" sz="1200" b="1" dirty="0" err="1"/>
              <a:t>Gothia</a:t>
            </a:r>
            <a:r>
              <a:rPr lang="is-IS" sz="1200" b="1" dirty="0"/>
              <a:t> </a:t>
            </a:r>
            <a:r>
              <a:rPr lang="is-IS" sz="1200" b="1" dirty="0" err="1"/>
              <a:t>Cup</a:t>
            </a:r>
            <a:r>
              <a:rPr lang="is-IS" sz="1200" b="1" dirty="0"/>
              <a:t>:</a:t>
            </a:r>
            <a:endParaRPr lang="is-IS" sz="1200" dirty="0"/>
          </a:p>
          <a:p>
            <a:r>
              <a:rPr lang="is-IS" sz="1200" dirty="0"/>
              <a:t>Fullt fæði er frá kvöldverði á sunnudegi til hádegisverðar á laugardegi (3 máltíðir á dag).</a:t>
            </a:r>
            <a:br>
              <a:rPr lang="is-IS" sz="1200" dirty="0"/>
            </a:br>
            <a:r>
              <a:rPr lang="is-IS" sz="1200" dirty="0"/>
              <a:t>Gisting í skólastofum - hafa meðferðis svefnpoka og dýnu.</a:t>
            </a:r>
            <a:br>
              <a:rPr lang="is-IS" sz="1200" dirty="0"/>
            </a:br>
            <a:r>
              <a:rPr lang="is-IS" sz="1200" dirty="0"/>
              <a:t>Hvert lið spilar a.m.k. </a:t>
            </a:r>
            <a:r>
              <a:rPr lang="is-IS" sz="1200"/>
              <a:t>4 leiki á mótinu.</a:t>
            </a:r>
            <a:br>
              <a:rPr lang="is-IS" sz="1200"/>
            </a:br>
            <a:r>
              <a:rPr lang="is-IS" sz="1200"/>
              <a:t>Gothia Super Card veitir frían aðgang að öllum samgöngutækjum borgarinnar, sem og góð kjör í söfn, sundlaugar og fleira.</a:t>
            </a:r>
            <a:br>
              <a:rPr lang="is-IS" sz="1200"/>
            </a:br>
            <a:r>
              <a:rPr lang="is-IS" sz="1200"/>
              <a:t>Tveir eldri leikmenn mega leika með hverjum aldursflokki (þ.e. einu ári eldri)</a:t>
            </a:r>
            <a:br>
              <a:rPr lang="is-IS" sz="1200"/>
            </a:br>
            <a:r>
              <a:rPr lang="is-IS" sz="1200"/>
              <a:t>Flokkar miðast við 1. janúar ár hvert líkt og hér heima</a:t>
            </a:r>
          </a:p>
          <a:p>
            <a:r>
              <a:rPr lang="is-IS" sz="1200"/>
              <a:t>ATH. Hægt er að leigja uppábúna bedda af mótshöldurum á 8.000 kr stk. </a:t>
            </a:r>
            <a:br>
              <a:rPr lang="is-IS" sz="1200"/>
            </a:br>
            <a:r>
              <a:rPr lang="is-IS" sz="1200"/>
              <a:t>Tilkynna þarf VITA Sport fyrir 1. febrúar ef bóka á bedda.</a:t>
            </a:r>
          </a:p>
          <a:p>
            <a:r>
              <a:rPr lang="is-IS" sz="1200"/>
              <a:t>Fararstjóri verður Helga Magnúsdóttir sem hefur gríðarlega reynslu af fararstjórn og </a:t>
            </a:r>
          </a:p>
          <a:p>
            <a:r>
              <a:rPr lang="is-IS" sz="1200" b="1" smtClean="0"/>
              <a:t>Verð</a:t>
            </a:r>
            <a:r>
              <a:rPr lang="is-IS" sz="1200" b="1"/>
              <a:t>: 122.500 kr</a:t>
            </a:r>
            <a:endParaRPr lang="is-IS" sz="1200"/>
          </a:p>
          <a:p>
            <a:r>
              <a:rPr lang="is-IS" sz="1200"/>
              <a:t>Innifalið í verði:</a:t>
            </a:r>
          </a:p>
          <a:p>
            <a:pPr lvl="0"/>
            <a:r>
              <a:rPr lang="is-IS" sz="1200"/>
              <a:t>Flug</a:t>
            </a:r>
          </a:p>
          <a:p>
            <a:pPr lvl="0"/>
            <a:r>
              <a:rPr lang="is-IS" sz="1200"/>
              <a:t>Skattar</a:t>
            </a:r>
          </a:p>
          <a:p>
            <a:pPr lvl="0"/>
            <a:r>
              <a:rPr lang="is-IS" sz="1200"/>
              <a:t>Mótsgjöld</a:t>
            </a:r>
          </a:p>
          <a:p>
            <a:pPr lvl="0"/>
            <a:r>
              <a:rPr lang="is-IS" sz="1200"/>
              <a:t>Gothia Super Card</a:t>
            </a:r>
          </a:p>
          <a:p>
            <a:pPr lvl="0"/>
            <a:r>
              <a:rPr lang="is-IS" sz="1200"/>
              <a:t>Gisting í skólastofum</a:t>
            </a:r>
          </a:p>
          <a:p>
            <a:pPr lvl="0"/>
            <a:r>
              <a:rPr lang="is-IS" sz="1200"/>
              <a:t>Fullt fæði meðan á mótinu stendur </a:t>
            </a:r>
          </a:p>
          <a:p>
            <a:pPr lvl="0"/>
            <a:r>
              <a:rPr lang="is-IS" sz="1200"/>
              <a:t>Rútur til og frá flugvelli </a:t>
            </a:r>
          </a:p>
          <a:p>
            <a:pPr lvl="0"/>
            <a:r>
              <a:rPr lang="is-IS" sz="1200"/>
              <a:t>Íslensk fararstjóri. Fararstjóri verður Helga Magnúsdóttir sem hefur gríðarlega reynslu af fararstjórn og þekkir Gothia Cup betur en flestir íslendingar. </a:t>
            </a:r>
          </a:p>
          <a:p>
            <a:r>
              <a:rPr lang="is-IS" sz="1200"/>
              <a:t>ATH. Hægt er að leigja uppábúna bedda af mótshöldurum á 8.000 kr stk. </a:t>
            </a:r>
            <a:br>
              <a:rPr lang="is-IS" sz="1200"/>
            </a:br>
            <a:r>
              <a:rPr lang="is-IS" sz="1200"/>
              <a:t>Tilkynna þarf VITA Sport fyrir 1. febrúar ef bóka á bedda</a:t>
            </a:r>
          </a:p>
        </p:txBody>
      </p:sp>
    </p:spTree>
    <p:extLst>
      <p:ext uri="{BB962C8B-B14F-4D97-AF65-F5344CB8AC3E}">
        <p14:creationId xmlns:p14="http://schemas.microsoft.com/office/powerpoint/2010/main" val="422618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Upplýsingar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is-IS" dirty="0" smtClean="0"/>
              <a:t>Þjálfarar:</a:t>
            </a:r>
          </a:p>
          <a:p>
            <a:pPr lvl="1"/>
            <a:r>
              <a:rPr lang="is-IS" dirty="0" smtClean="0"/>
              <a:t>Helga Helgadóttir </a:t>
            </a:r>
          </a:p>
          <a:p>
            <a:pPr lvl="2"/>
            <a:r>
              <a:rPr lang="is-IS" dirty="0" smtClean="0"/>
              <a:t>Sími: 8477770</a:t>
            </a:r>
          </a:p>
          <a:p>
            <a:pPr lvl="2"/>
            <a:r>
              <a:rPr lang="is-IS" dirty="0" err="1" smtClean="0"/>
              <a:t>Email</a:t>
            </a:r>
            <a:r>
              <a:rPr lang="is-IS" dirty="0" smtClean="0"/>
              <a:t>: </a:t>
            </a:r>
            <a:r>
              <a:rPr lang="is-IS" dirty="0" err="1" smtClean="0">
                <a:hlinkClick r:id="rId2"/>
              </a:rPr>
              <a:t>helgah</a:t>
            </a:r>
            <a:r>
              <a:rPr lang="is-IS" dirty="0" smtClean="0">
                <a:hlinkClick r:id="rId2"/>
              </a:rPr>
              <a:t>@</a:t>
            </a:r>
            <a:r>
              <a:rPr lang="is-IS" dirty="0" err="1" smtClean="0">
                <a:hlinkClick r:id="rId2"/>
              </a:rPr>
              <a:t>hraunvallaskoli.is</a:t>
            </a:r>
            <a:endParaRPr lang="is-IS" dirty="0" smtClean="0"/>
          </a:p>
          <a:p>
            <a:pPr lvl="1"/>
            <a:r>
              <a:rPr lang="is-IS" dirty="0" smtClean="0"/>
              <a:t>Andrés Andrésson</a:t>
            </a:r>
          </a:p>
          <a:p>
            <a:pPr lvl="2"/>
            <a:r>
              <a:rPr lang="is-IS" dirty="0" smtClean="0"/>
              <a:t>Sími: 6603007</a:t>
            </a:r>
          </a:p>
          <a:p>
            <a:pPr lvl="2"/>
            <a:r>
              <a:rPr lang="is-IS" dirty="0" err="1" smtClean="0"/>
              <a:t>Email</a:t>
            </a:r>
            <a:r>
              <a:rPr lang="is-IS" dirty="0" smtClean="0"/>
              <a:t>: </a:t>
            </a:r>
            <a:r>
              <a:rPr lang="is-IS" dirty="0" err="1" smtClean="0">
                <a:hlinkClick r:id="rId3"/>
              </a:rPr>
              <a:t>andres</a:t>
            </a:r>
            <a:r>
              <a:rPr lang="is-IS" dirty="0" smtClean="0">
                <a:hlinkClick r:id="rId3"/>
              </a:rPr>
              <a:t>@</a:t>
            </a:r>
            <a:r>
              <a:rPr lang="is-IS" dirty="0" err="1" smtClean="0">
                <a:hlinkClick r:id="rId3"/>
              </a:rPr>
              <a:t>iskraft.is</a:t>
            </a:r>
            <a:r>
              <a:rPr lang="is-IS" dirty="0" smtClean="0"/>
              <a:t> </a:t>
            </a:r>
            <a:endParaRPr lang="is-IS" dirty="0"/>
          </a:p>
          <a:p>
            <a:pPr marL="914400" lvl="2" indent="0">
              <a:buNone/>
            </a:pPr>
            <a:endParaRPr lang="is-IS" dirty="0"/>
          </a:p>
          <a:p>
            <a:pPr marL="914400" lvl="2" indent="0">
              <a:buNone/>
            </a:pPr>
            <a:r>
              <a:rPr lang="is-IS" dirty="0" smtClean="0"/>
              <a:t>4.flokks </a:t>
            </a:r>
            <a:r>
              <a:rPr lang="is-IS" dirty="0" err="1"/>
              <a:t>b</a:t>
            </a:r>
            <a:r>
              <a:rPr lang="is-IS" dirty="0" err="1" smtClean="0"/>
              <a:t>loggið</a:t>
            </a:r>
            <a:r>
              <a:rPr lang="is-IS" dirty="0" smtClean="0"/>
              <a:t>: </a:t>
            </a:r>
            <a:r>
              <a:rPr lang="is-IS" dirty="0" smtClean="0">
                <a:hlinkClick r:id="rId4"/>
              </a:rPr>
              <a:t>http://</a:t>
            </a:r>
            <a:r>
              <a:rPr lang="is-IS" dirty="0" smtClean="0">
                <a:hlinkClick r:id="rId4"/>
              </a:rPr>
              <a:t>4kvkhaukar.blog.is</a:t>
            </a:r>
            <a:endParaRPr lang="is-IS" dirty="0" smtClean="0"/>
          </a:p>
          <a:p>
            <a:pPr marL="914400" lvl="2" indent="0">
              <a:buNone/>
            </a:pPr>
            <a:r>
              <a:rPr lang="is-IS" dirty="0" smtClean="0"/>
              <a:t>3.Flokkur – </a:t>
            </a:r>
            <a:r>
              <a:rPr lang="is-IS" dirty="0" err="1" smtClean="0"/>
              <a:t>Facebook</a:t>
            </a:r>
            <a:r>
              <a:rPr lang="is-IS" dirty="0" smtClean="0"/>
              <a:t> síða</a:t>
            </a:r>
            <a:endParaRPr lang="is-IS" dirty="0" smtClean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6632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70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Æfingatímar</a:t>
            </a:r>
            <a:endParaRPr lang="is-IS" dirty="0"/>
          </a:p>
        </p:txBody>
      </p:sp>
      <p:sp>
        <p:nvSpPr>
          <p:cNvPr id="5" name="Textastaðgengill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/>
              <a:t>3. flokkur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smtClean="0"/>
              <a:t>Mánudagar </a:t>
            </a:r>
            <a:r>
              <a:rPr lang="is-IS" smtClean="0"/>
              <a:t>17-18:15 </a:t>
            </a:r>
            <a:r>
              <a:rPr lang="is-IS" smtClean="0"/>
              <a:t>á </a:t>
            </a:r>
            <a:r>
              <a:rPr lang="is-IS" smtClean="0"/>
              <a:t>Ásvöllum</a:t>
            </a:r>
          </a:p>
          <a:p>
            <a:r>
              <a:rPr lang="is-IS" smtClean="0"/>
              <a:t>Miðvikudagar 19:30-21 á Ásvöllum (úti)</a:t>
            </a:r>
            <a:endParaRPr lang="is-IS" smtClean="0"/>
          </a:p>
          <a:p>
            <a:r>
              <a:rPr lang="is-IS" smtClean="0">
                <a:solidFill>
                  <a:srgbClr val="FF0000"/>
                </a:solidFill>
              </a:rPr>
              <a:t>Miðvikudögum + styrktaræfingar 17:45 - nánar síðar</a:t>
            </a:r>
            <a:endParaRPr lang="is-IS" dirty="0" smtClean="0">
              <a:solidFill>
                <a:srgbClr val="FF0000"/>
              </a:solidFill>
            </a:endParaRPr>
          </a:p>
          <a:p>
            <a:r>
              <a:rPr lang="is-IS" smtClean="0"/>
              <a:t>Föstudagar </a:t>
            </a:r>
            <a:r>
              <a:rPr lang="is-IS" smtClean="0"/>
              <a:t>17-18 </a:t>
            </a:r>
            <a:r>
              <a:rPr lang="is-IS" dirty="0" smtClean="0"/>
              <a:t>á Ásvöllum</a:t>
            </a:r>
          </a:p>
          <a:p>
            <a:r>
              <a:rPr lang="is-IS" smtClean="0"/>
              <a:t>Sunnudagar 13-14 </a:t>
            </a:r>
            <a:r>
              <a:rPr lang="is-IS" smtClean="0"/>
              <a:t>í </a:t>
            </a:r>
            <a:r>
              <a:rPr lang="is-IS" smtClean="0"/>
              <a:t>Risa (byrjar í okt.) </a:t>
            </a:r>
            <a:endParaRPr lang="is-IS"/>
          </a:p>
          <a:p>
            <a:r>
              <a:rPr lang="is-IS" smtClean="0"/>
              <a:t>+ </a:t>
            </a:r>
            <a:r>
              <a:rPr lang="is-IS" smtClean="0"/>
              <a:t>Markmannsæfingar</a:t>
            </a:r>
            <a:endParaRPr lang="is-IS" dirty="0"/>
          </a:p>
        </p:txBody>
      </p:sp>
      <p:sp>
        <p:nvSpPr>
          <p:cNvPr id="6" name="Textastaðgengill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s-IS" dirty="0" smtClean="0"/>
              <a:t>4. flokkur</a:t>
            </a:r>
            <a:endParaRPr lang="is-IS" dirty="0"/>
          </a:p>
        </p:txBody>
      </p:sp>
      <p:sp>
        <p:nvSpPr>
          <p:cNvPr id="7" name="Staðgengill efnis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dirty="0" smtClean="0"/>
              <a:t>Mánudagar 17-18:15 </a:t>
            </a:r>
            <a:r>
              <a:rPr lang="is-IS" smtClean="0"/>
              <a:t>á Ásvöllum</a:t>
            </a:r>
          </a:p>
          <a:p>
            <a:r>
              <a:rPr lang="is-IS" smtClean="0">
                <a:solidFill>
                  <a:srgbClr val="FF0000"/>
                </a:solidFill>
              </a:rPr>
              <a:t>Þriðjudagar 17:00 Styrktaræfing ´00 árgerð – nánari útfærsla/upplýs. síðar</a:t>
            </a:r>
            <a:endParaRPr lang="is-IS" dirty="0" smtClean="0">
              <a:solidFill>
                <a:srgbClr val="FF0000"/>
              </a:solidFill>
            </a:endParaRPr>
          </a:p>
          <a:p>
            <a:r>
              <a:rPr lang="is-IS" dirty="0" smtClean="0"/>
              <a:t>Miðvikudagar 17-18:15 á Ásvöllum</a:t>
            </a:r>
          </a:p>
          <a:p>
            <a:r>
              <a:rPr lang="is-IS" dirty="0" smtClean="0"/>
              <a:t>Föstudagar 17-18:15 á Ásvöllum</a:t>
            </a:r>
          </a:p>
          <a:p>
            <a:r>
              <a:rPr lang="is-IS" dirty="0" smtClean="0"/>
              <a:t>Sunnudagar 13-14 í Risa (byrjar </a:t>
            </a:r>
            <a:r>
              <a:rPr lang="is-IS" smtClean="0"/>
              <a:t>í okt.)</a:t>
            </a:r>
          </a:p>
          <a:p>
            <a:r>
              <a:rPr lang="is-IS" smtClean="0"/>
              <a:t>+ Markmannsæfingar </a:t>
            </a:r>
            <a:endParaRPr lang="is-IS" dirty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94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Markmið/stefna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is-IS" dirty="0" smtClean="0"/>
              <a:t>Uppeldisstefna</a:t>
            </a:r>
            <a:endParaRPr lang="is-IS" dirty="0" smtClean="0"/>
          </a:p>
          <a:p>
            <a:pPr lvl="1"/>
            <a:r>
              <a:rPr lang="is-IS" dirty="0" smtClean="0"/>
              <a:t>Allir fái að spila</a:t>
            </a:r>
          </a:p>
          <a:p>
            <a:pPr lvl="1"/>
            <a:r>
              <a:rPr lang="is-IS" dirty="0" smtClean="0"/>
              <a:t>Allir fái verkefni við hæfi</a:t>
            </a:r>
          </a:p>
          <a:p>
            <a:pPr lvl="1"/>
            <a:r>
              <a:rPr lang="is-IS" dirty="0" smtClean="0"/>
              <a:t>Koma í veg fyrir </a:t>
            </a:r>
            <a:r>
              <a:rPr lang="is-IS" dirty="0" smtClean="0"/>
              <a:t>brottfall</a:t>
            </a:r>
          </a:p>
          <a:p>
            <a:pPr lvl="1"/>
            <a:r>
              <a:rPr lang="is-IS" dirty="0" smtClean="0"/>
              <a:t>Kynna góðar fyrirmyndir </a:t>
            </a:r>
            <a:endParaRPr lang="is-IS" dirty="0" smtClean="0"/>
          </a:p>
          <a:p>
            <a:r>
              <a:rPr lang="is-IS" dirty="0" smtClean="0"/>
              <a:t>Árangursstefna</a:t>
            </a:r>
          </a:p>
          <a:p>
            <a:pPr lvl="1"/>
            <a:r>
              <a:rPr lang="is-IS" dirty="0" smtClean="0"/>
              <a:t>Ná því besta fram </a:t>
            </a:r>
            <a:r>
              <a:rPr lang="is-IS" dirty="0" err="1" smtClean="0"/>
              <a:t>hjá</a:t>
            </a:r>
            <a:r>
              <a:rPr lang="is-IS" dirty="0" smtClean="0"/>
              <a:t> hverjum leikmanni – (frammistöðumat fremur en niðurstöðumat</a:t>
            </a:r>
            <a:r>
              <a:rPr lang="is-IS" dirty="0" smtClean="0"/>
              <a:t>)</a:t>
            </a:r>
          </a:p>
          <a:p>
            <a:pPr lvl="1"/>
            <a:r>
              <a:rPr lang="is-IS" dirty="0" smtClean="0"/>
              <a:t>Leikmenn skuldbindi sig – mæti á allar æfingar og í leiki</a:t>
            </a:r>
            <a:endParaRPr lang="is-IS" dirty="0" smtClean="0"/>
          </a:p>
          <a:p>
            <a:r>
              <a:rPr lang="is-IS" dirty="0" smtClean="0"/>
              <a:t>Gleði og sjálfstraust </a:t>
            </a:r>
          </a:p>
          <a:p>
            <a:pPr lvl="1"/>
            <a:r>
              <a:rPr lang="is-IS" dirty="0" err="1" smtClean="0"/>
              <a:t>hrósa</a:t>
            </a:r>
            <a:r>
              <a:rPr lang="is-IS" dirty="0" smtClean="0"/>
              <a:t> fyrir það sem er vel gert</a:t>
            </a:r>
          </a:p>
          <a:p>
            <a:pPr lvl="1"/>
            <a:r>
              <a:rPr lang="is-IS" dirty="0" smtClean="0"/>
              <a:t>leiðbeina um það sem betur má </a:t>
            </a:r>
            <a:r>
              <a:rPr lang="is-IS" dirty="0" smtClean="0"/>
              <a:t>fara</a:t>
            </a:r>
          </a:p>
          <a:p>
            <a:pPr lvl="1"/>
            <a:endParaRPr lang="is-IS" dirty="0" smtClean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04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il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s-IS" sz="3600" dirty="0" smtClean="0"/>
              <a:t>Áherslur í þjálfun beggja flokka</a:t>
            </a:r>
            <a:endParaRPr lang="is-IS" sz="3600" dirty="0"/>
          </a:p>
        </p:txBody>
      </p:sp>
      <p:sp>
        <p:nvSpPr>
          <p:cNvPr id="8" name="Staðgengill efnis 7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50668"/>
          </a:xfrm>
        </p:spPr>
        <p:txBody>
          <a:bodyPr>
            <a:normAutofit fontScale="85000" lnSpcReduction="20000"/>
          </a:bodyPr>
          <a:lstStyle/>
          <a:p>
            <a:r>
              <a:rPr lang="is-IS" dirty="0" smtClean="0"/>
              <a:t>Sendingar             </a:t>
            </a:r>
          </a:p>
          <a:p>
            <a:r>
              <a:rPr lang="is-IS" dirty="0" smtClean="0"/>
              <a:t>Móttaka</a:t>
            </a:r>
          </a:p>
          <a:p>
            <a:r>
              <a:rPr lang="is-IS" dirty="0" smtClean="0"/>
              <a:t>Skot </a:t>
            </a:r>
          </a:p>
          <a:p>
            <a:r>
              <a:rPr lang="is-IS" dirty="0" smtClean="0"/>
              <a:t>Leikskilningur</a:t>
            </a:r>
          </a:p>
          <a:p>
            <a:r>
              <a:rPr lang="is-IS" dirty="0" smtClean="0"/>
              <a:t>Tækni</a:t>
            </a:r>
          </a:p>
          <a:p>
            <a:r>
              <a:rPr lang="is-IS" dirty="0" smtClean="0"/>
              <a:t>Föst leikatriði – aukin áhersla í 3.flokki</a:t>
            </a:r>
          </a:p>
          <a:p>
            <a:r>
              <a:rPr lang="is-IS" dirty="0" smtClean="0"/>
              <a:t>Leikfræði hópa (vörn/miðja/sókn) – aukin áhersla í 3.flokki</a:t>
            </a:r>
          </a:p>
          <a:p>
            <a:r>
              <a:rPr lang="is-IS" dirty="0" smtClean="0"/>
              <a:t>Samheldni / hópefli</a:t>
            </a:r>
          </a:p>
          <a:p>
            <a:r>
              <a:rPr lang="is-IS" dirty="0" smtClean="0"/>
              <a:t>Mataræði</a:t>
            </a:r>
          </a:p>
          <a:p>
            <a:r>
              <a:rPr lang="is-IS" dirty="0" smtClean="0"/>
              <a:t>Metnaður – forgangsröðun </a:t>
            </a:r>
          </a:p>
          <a:p>
            <a:r>
              <a:rPr lang="is-IS" dirty="0" smtClean="0"/>
              <a:t>Leikmenn fá mánaðaráætlun með frekari áherslum</a:t>
            </a:r>
            <a:endParaRPr lang="is-IS" dirty="0"/>
          </a:p>
        </p:txBody>
      </p:sp>
      <p:pic>
        <p:nvPicPr>
          <p:cNvPr id="9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07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610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Uppbygging æfingar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Leikmenn tilbúnir þegar æfing byrjar (</a:t>
            </a:r>
            <a:r>
              <a:rPr lang="is-IS" dirty="0" smtClean="0"/>
              <a:t>STUNDVÍSI - EINBEITING)</a:t>
            </a:r>
            <a:endParaRPr lang="is-IS" dirty="0" smtClean="0"/>
          </a:p>
          <a:p>
            <a:pPr lvl="1"/>
            <a:r>
              <a:rPr lang="is-IS" dirty="0" smtClean="0"/>
              <a:t>Upphitun, allir saman (markmenn stundum sér)</a:t>
            </a:r>
          </a:p>
          <a:p>
            <a:pPr lvl="1"/>
            <a:r>
              <a:rPr lang="is-IS" dirty="0" smtClean="0"/>
              <a:t>Teygjur, allir saman – farið yfir skipulag æfingar</a:t>
            </a:r>
          </a:p>
          <a:p>
            <a:pPr lvl="1"/>
            <a:r>
              <a:rPr lang="is-IS" dirty="0" smtClean="0"/>
              <a:t>Æfingar tengdar meginmarkmiðum</a:t>
            </a:r>
          </a:p>
          <a:p>
            <a:pPr lvl="1"/>
            <a:r>
              <a:rPr lang="is-IS" dirty="0" smtClean="0"/>
              <a:t>Spil (oftast eitthvað – gulrótin í lokin)</a:t>
            </a:r>
          </a:p>
          <a:p>
            <a:pPr lvl="1"/>
            <a:r>
              <a:rPr lang="is-IS" dirty="0" smtClean="0"/>
              <a:t>Frágangur og niðurskokk (allir saman)</a:t>
            </a:r>
          </a:p>
          <a:p>
            <a:r>
              <a:rPr lang="is-IS" dirty="0" smtClean="0"/>
              <a:t>Leikmenn gefi sér smá tíma í lok æfingar til að taka við skilaboðum og annað</a:t>
            </a:r>
            <a:endParaRPr lang="is-IS" dirty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49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Verkefni tímabils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Haust-/vor </a:t>
            </a:r>
            <a:r>
              <a:rPr lang="is-IS" dirty="0" err="1" smtClean="0"/>
              <a:t>Faxaflóamót</a:t>
            </a:r>
            <a:endParaRPr lang="is-IS" dirty="0" smtClean="0"/>
          </a:p>
          <a:p>
            <a:r>
              <a:rPr lang="is-IS" dirty="0" smtClean="0"/>
              <a:t>Æfingaleikir í vetur og vor</a:t>
            </a:r>
          </a:p>
          <a:p>
            <a:r>
              <a:rPr lang="is-IS" dirty="0" err="1" smtClean="0"/>
              <a:t>Íslandsmót</a:t>
            </a:r>
            <a:r>
              <a:rPr lang="is-IS" dirty="0" smtClean="0"/>
              <a:t> </a:t>
            </a:r>
            <a:r>
              <a:rPr lang="is-IS" dirty="0" smtClean="0"/>
              <a:t>maí/júní – </a:t>
            </a:r>
            <a:r>
              <a:rPr lang="is-IS" dirty="0" err="1" smtClean="0"/>
              <a:t>ág</a:t>
            </a:r>
            <a:r>
              <a:rPr lang="is-IS" dirty="0" smtClean="0"/>
              <a:t>/</a:t>
            </a:r>
            <a:r>
              <a:rPr lang="is-IS" dirty="0" err="1" smtClean="0"/>
              <a:t>sept</a:t>
            </a:r>
            <a:endParaRPr lang="is-IS" dirty="0" smtClean="0"/>
          </a:p>
          <a:p>
            <a:r>
              <a:rPr lang="is-IS" dirty="0" err="1" smtClean="0"/>
              <a:t>Sumarmót</a:t>
            </a:r>
            <a:r>
              <a:rPr lang="is-IS" dirty="0" smtClean="0"/>
              <a:t> – Heima eða erlendis?</a:t>
            </a:r>
          </a:p>
          <a:p>
            <a:pPr lvl="1"/>
            <a:r>
              <a:rPr lang="is-IS" dirty="0" smtClean="0"/>
              <a:t>Nánar </a:t>
            </a:r>
            <a:r>
              <a:rPr lang="is-IS" dirty="0" err="1" smtClean="0"/>
              <a:t>rætt</a:t>
            </a:r>
            <a:r>
              <a:rPr lang="is-IS" dirty="0" smtClean="0"/>
              <a:t> á eftir </a:t>
            </a:r>
            <a:endParaRPr lang="is-IS" dirty="0" smtClean="0"/>
          </a:p>
          <a:p>
            <a:pPr marL="0" indent="0">
              <a:buNone/>
            </a:pPr>
            <a:endParaRPr lang="is-IS" dirty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965" y="188640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38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Foreldrasamstarf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Gott </a:t>
            </a:r>
            <a:r>
              <a:rPr lang="is-IS" smtClean="0"/>
              <a:t>samstarf </a:t>
            </a:r>
            <a:r>
              <a:rPr lang="is-IS" smtClean="0"/>
              <a:t>er allra hagur – sérstaklega iðkandans</a:t>
            </a:r>
            <a:endParaRPr lang="is-IS" dirty="0" smtClean="0"/>
          </a:p>
          <a:p>
            <a:r>
              <a:rPr lang="is-IS" dirty="0" smtClean="0"/>
              <a:t>Sameiginleg markmið foreldra og þjálfara, þ.e. </a:t>
            </a:r>
            <a:r>
              <a:rPr lang="is-IS" smtClean="0"/>
              <a:t>að hámarka árangur og vellíðan iðkandans</a:t>
            </a:r>
          </a:p>
          <a:p>
            <a:r>
              <a:rPr lang="is-IS" smtClean="0"/>
              <a:t>Tölum saman (réttur staður og stund)</a:t>
            </a:r>
          </a:p>
          <a:p>
            <a:r>
              <a:rPr lang="is-IS" smtClean="0"/>
              <a:t>Foreldraráð</a:t>
            </a:r>
            <a:endParaRPr lang="is-IS" smtClean="0"/>
          </a:p>
        </p:txBody>
      </p:sp>
      <p:pic>
        <p:nvPicPr>
          <p:cNvPr id="4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6202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1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>Fjáraflanir</a:t>
            </a:r>
            <a:br>
              <a:rPr lang="is-IS" dirty="0" smtClean="0"/>
            </a:br>
            <a:r>
              <a:rPr lang="is-IS" dirty="0"/>
              <a:t/>
            </a:r>
            <a:br>
              <a:rPr lang="is-IS" dirty="0"/>
            </a:br>
            <a:r>
              <a:rPr lang="is-IS" dirty="0" smtClean="0"/>
              <a:t>Hvaða möguleikar eru í boði</a:t>
            </a:r>
            <a:endParaRPr lang="is-IS" dirty="0"/>
          </a:p>
        </p:txBody>
      </p:sp>
      <p:pic>
        <p:nvPicPr>
          <p:cNvPr id="3" name="Picture 2" descr="Hauk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0648"/>
            <a:ext cx="13144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9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þ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þ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699</Words>
  <Application>Microsoft Office PowerPoint</Application>
  <PresentationFormat>Sýnt á skjá (4:3)</PresentationFormat>
  <Paragraphs>141</Paragraphs>
  <Slides>19</Slides>
  <Notes>1</Notes>
  <HiddenSlides>0</HiddenSlides>
  <MMClips>0</MMClips>
  <ScaleCrop>false</ScaleCrop>
  <HeadingPairs>
    <vt:vector size="4" baseType="variant">
      <vt:variant>
        <vt:lpstr>Þema</vt:lpstr>
      </vt:variant>
      <vt:variant>
        <vt:i4>1</vt:i4>
      </vt:variant>
      <vt:variant>
        <vt:lpstr>Skyggnutitlar</vt:lpstr>
      </vt:variant>
      <vt:variant>
        <vt:i4>19</vt:i4>
      </vt:variant>
    </vt:vector>
  </HeadingPairs>
  <TitlesOfParts>
    <vt:vector size="20" baseType="lpstr">
      <vt:lpstr>Office þema</vt:lpstr>
      <vt:lpstr>3.flokkur kvenna 4.flokkur kvenna</vt:lpstr>
      <vt:lpstr>Upplýsingar</vt:lpstr>
      <vt:lpstr>Æfingatímar</vt:lpstr>
      <vt:lpstr>Markmið/stefna</vt:lpstr>
      <vt:lpstr>Áherslur í þjálfun beggja flokka</vt:lpstr>
      <vt:lpstr>Uppbygging æfingar</vt:lpstr>
      <vt:lpstr>Verkefni tímabils</vt:lpstr>
      <vt:lpstr>Foreldrasamstarf</vt:lpstr>
      <vt:lpstr>Fjáraflanir  Hvaða möguleikar eru í boði</vt:lpstr>
      <vt:lpstr>Hefðbundnar fjáraflanir</vt:lpstr>
      <vt:lpstr>Eitthvað öðruvísi</vt:lpstr>
      <vt:lpstr>Vinna</vt:lpstr>
      <vt:lpstr>Fleiri hugmyndir</vt:lpstr>
      <vt:lpstr>Utanlandsferð?</vt:lpstr>
      <vt:lpstr>Helstu möguleikar</vt:lpstr>
      <vt:lpstr>PowerPoint-kynning</vt:lpstr>
      <vt:lpstr>PowerPoint-kynning</vt:lpstr>
      <vt:lpstr>PowerPoint-kynning</vt:lpstr>
      <vt:lpstr>PowerPoint-kynning</vt:lpstr>
    </vt:vector>
  </TitlesOfParts>
  <Company>Hafnarfjarðarbær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3.flokkur kvenna 4.flokkur kvenna</dc:title>
  <dc:creator>Helga Helgadóttir</dc:creator>
  <cp:lastModifiedBy>Helga Helgadóttir</cp:lastModifiedBy>
  <cp:revision>15</cp:revision>
  <dcterms:created xsi:type="dcterms:W3CDTF">2013-09-23T14:20:12Z</dcterms:created>
  <dcterms:modified xsi:type="dcterms:W3CDTF">2013-09-23T15:59:02Z</dcterms:modified>
</cp:coreProperties>
</file>